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1" r:id="rId14"/>
    <p:sldId id="378" r:id="rId15"/>
    <p:sldId id="382" r:id="rId16"/>
    <p:sldId id="383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256" autoAdjust="0"/>
  </p:normalViewPr>
  <p:slideViewPr>
    <p:cSldViewPr>
      <p:cViewPr varScale="1">
        <p:scale>
          <a:sx n="53" d="100"/>
          <a:sy n="53" d="100"/>
        </p:scale>
        <p:origin x="101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19/02/2022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video" Target="NULL" TargetMode="External"/><Relationship Id="rId6" Type="http://schemas.openxmlformats.org/officeDocument/2006/relationships/image" Target="../media/image28.sv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39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38.png"/><Relationship Id="rId2" Type="http://schemas.openxmlformats.org/officeDocument/2006/relationships/video" Target="../media/media3.mp4"/><Relationship Id="rId16" Type="http://schemas.openxmlformats.org/officeDocument/2006/relationships/image" Target="../media/image27.png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37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41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40.svg"/><Relationship Id="rId19" Type="http://schemas.openxmlformats.org/officeDocument/2006/relationships/image" Target="../media/image43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40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46.svg"/><Relationship Id="rId4" Type="http://schemas.openxmlformats.org/officeDocument/2006/relationships/image" Target="../media/image44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26C9662-C272-440B-95F3-FBAB9D96DB4E}"/>
              </a:ext>
            </a:extLst>
          </p:cNvPr>
          <p:cNvGrpSpPr/>
          <p:nvPr/>
        </p:nvGrpSpPr>
        <p:grpSpPr>
          <a:xfrm>
            <a:off x="261231" y="2408941"/>
            <a:ext cx="1174829" cy="7250810"/>
            <a:chOff x="402923" y="2879591"/>
            <a:chExt cx="1174829" cy="7250810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555" y="287959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2971" y="4279461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7752" y="7638531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3624" y="9050401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923" y="5961471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3" name="2022-02-19 10-25-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8D4EF5-62B0-4713-8842-18F4422A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46937" y="1090020"/>
            <a:ext cx="3794125" cy="8229600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6738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159A4216-6498-4B23-9CD0-EF55F37F53CD}"/>
              </a:ext>
            </a:extLst>
          </p:cNvPr>
          <p:cNvGrpSpPr/>
          <p:nvPr/>
        </p:nvGrpSpPr>
        <p:grpSpPr>
          <a:xfrm>
            <a:off x="280046" y="4426619"/>
            <a:ext cx="1129933" cy="5441281"/>
            <a:chOff x="485014" y="3900939"/>
            <a:chExt cx="1129933" cy="5352658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014" y="3900939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947" y="682433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901" y="817359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5014" y="5325158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D5D6A2-7F47-46A8-8313-F4F691B5F771}"/>
              </a:ext>
            </a:extLst>
          </p:cNvPr>
          <p:cNvGrpSpPr/>
          <p:nvPr/>
        </p:nvGrpSpPr>
        <p:grpSpPr>
          <a:xfrm>
            <a:off x="6324600" y="1186500"/>
            <a:ext cx="5638800" cy="8575553"/>
            <a:chOff x="7346568" y="1003383"/>
            <a:chExt cx="5638800" cy="8575553"/>
          </a:xfrm>
        </p:grpSpPr>
        <p:pic>
          <p:nvPicPr>
            <p:cNvPr id="4" name="funzionalità">
              <a:hlinkClick r:id="" action="ppaction://media"/>
              <a:extLst>
                <a:ext uri="{FF2B5EF4-FFF2-40B4-BE49-F238E27FC236}">
                  <a16:creationId xmlns:a16="http://schemas.microsoft.com/office/drawing/2014/main" id="{09CF5EF1-F70F-467F-8FBA-898C31519CBD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95519"/>
                  </p14:media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8303037" y="1063747"/>
              <a:ext cx="3725862" cy="8042514"/>
            </a:xfrm>
            <a:prstGeom prst="flowChartAlternateProcess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83A56C95-D40E-4692-89AC-78ED813B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568" y="1003383"/>
              <a:ext cx="5638800" cy="8575553"/>
            </a:xfrm>
            <a:prstGeom prst="rect">
              <a:avLst/>
            </a:prstGeom>
          </p:spPr>
        </p:pic>
      </p:grpSp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938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553434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489" y="7208701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1998" y="5516323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139" y="1819677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443489" y="369820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3839460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8715417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3765" y="-29337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800" y="3072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" y="6730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800" y="8420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606BC27E-A602-44DB-AE6A-8850C77C4CEC}"/>
              </a:ext>
            </a:extLst>
          </p:cNvPr>
          <p:cNvGrpSpPr/>
          <p:nvPr/>
        </p:nvGrpSpPr>
        <p:grpSpPr>
          <a:xfrm>
            <a:off x="6307535" y="1007189"/>
            <a:ext cx="5672931" cy="8716620"/>
            <a:chOff x="7467600" y="746760"/>
            <a:chExt cx="5672931" cy="8716620"/>
          </a:xfrm>
        </p:grpSpPr>
        <p:pic>
          <p:nvPicPr>
            <p:cNvPr id="43" name="2022-02-18 19-46-20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4B45C264-8016-4953-A871-68FEADD1186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8344184" y="952500"/>
              <a:ext cx="3963932" cy="8001001"/>
            </a:xfrm>
            <a:prstGeom prst="flowChartAlternateProcess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29B942FD-FC4B-4FAE-9450-0C848C5C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746760"/>
              <a:ext cx="5672931" cy="8716620"/>
            </a:xfrm>
            <a:prstGeom prst="rect">
              <a:avLst/>
            </a:prstGeom>
          </p:spPr>
        </p:pic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452766" y="4612230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6978" y="4786379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181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1491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4673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6938" y="1211580"/>
            <a:ext cx="3794125" cy="8229600"/>
          </a:xfrm>
          <a:prstGeom prst="flowChartAlternateProcess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431835" y="6357084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2737" y="6570353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71BE9CCB-2C71-4664-BCCE-6C487223A2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66" end="10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8514" y="1310700"/>
            <a:ext cx="3750973" cy="81360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72407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8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453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49779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65781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447798" y="7966166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52009" y="8179435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1011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Connettività di bordo</vt:lpstr>
      <vt:lpstr>Storico video</vt:lpstr>
      <vt:lpstr>Videosorveglianza</vt:lpstr>
      <vt:lpstr>Tracking GPS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31</cp:revision>
  <dcterms:created xsi:type="dcterms:W3CDTF">2021-11-19T10:40:53Z</dcterms:created>
  <dcterms:modified xsi:type="dcterms:W3CDTF">2022-02-19T09:46:21Z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